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66" r:id="rId6"/>
    <p:sldId id="265" r:id="rId7"/>
    <p:sldId id="261" r:id="rId8"/>
    <p:sldId id="259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6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4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3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1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0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9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850900"/>
            <a:ext cx="9144000" cy="1587694"/>
          </a:xfrm>
          <a:prstGeom prst="rect">
            <a:avLst/>
          </a:prstGeom>
          <a:solidFill>
            <a:srgbClr val="187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-119348"/>
            <a:ext cx="9144000" cy="2387600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INDONESIA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PINTAR</a:t>
            </a:r>
            <a:b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JENJANG PENDIDIKAN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b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 PENDIDIKAN KOTA SURABAYA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827820"/>
            <a:ext cx="1271482" cy="1633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593"/>
            <a:ext cx="12192000" cy="44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6" b="1332"/>
          <a:stretch/>
        </p:blipFill>
        <p:spPr>
          <a:xfrm>
            <a:off x="-4763" y="242155"/>
            <a:ext cx="12126425" cy="6381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518030"/>
            <a:ext cx="5509847" cy="33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620"/>
            <a:ext cx="12192000" cy="64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23" r="1154"/>
          <a:stretch/>
        </p:blipFill>
        <p:spPr>
          <a:xfrm>
            <a:off x="0" y="175846"/>
            <a:ext cx="12051323" cy="62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28"/>
            <a:ext cx="12183783" cy="63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66"/>
            <a:ext cx="12192000" cy="62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13"/>
            <a:ext cx="12106966" cy="62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18"/>
            <a:ext cx="12182475" cy="6448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2862"/>
            <a:ext cx="5709138" cy="29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4" t="1332" b="1332"/>
          <a:stretch/>
        </p:blipFill>
        <p:spPr>
          <a:xfrm>
            <a:off x="11723" y="334107"/>
            <a:ext cx="12149870" cy="6295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482862"/>
            <a:ext cx="5779477" cy="37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15"/>
          <a:stretch/>
        </p:blipFill>
        <p:spPr>
          <a:xfrm>
            <a:off x="9525" y="328246"/>
            <a:ext cx="12172950" cy="6324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518030"/>
            <a:ext cx="5509847" cy="33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3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PROGRAM INDONESIA PINTAR PADA JENJANG PENDIDIKAN MENENGAH DINAS PENDIDIKAN KOTA SURABAYA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</dc:creator>
  <cp:lastModifiedBy>ALV</cp:lastModifiedBy>
  <cp:revision>11</cp:revision>
  <dcterms:created xsi:type="dcterms:W3CDTF">2021-01-08T01:39:41Z</dcterms:created>
  <dcterms:modified xsi:type="dcterms:W3CDTF">2021-01-08T06:40:09Z</dcterms:modified>
</cp:coreProperties>
</file>